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87" r:id="rId4"/>
    <p:sldId id="286" r:id="rId5"/>
    <p:sldId id="257" r:id="rId6"/>
    <p:sldId id="289" r:id="rId7"/>
    <p:sldId id="282" r:id="rId8"/>
    <p:sldId id="288" r:id="rId9"/>
    <p:sldId id="284" r:id="rId10"/>
    <p:sldId id="290" r:id="rId11"/>
    <p:sldId id="291" r:id="rId12"/>
    <p:sldId id="258" r:id="rId13"/>
    <p:sldId id="294" r:id="rId14"/>
    <p:sldId id="26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31608A73-FD89-41BC-8E99-38AE71CDD4F0}" type="presOf" srcId="{4153E52C-3F57-4C11-A8C6-E7563B535D8F}" destId="{4F03ADE1-B971-4245-B567-3A13EB33DE74}" srcOrd="0" destOrd="0" presId="urn:microsoft.com/office/officeart/2005/8/layout/hProcess10"/>
    <dgm:cxn modelId="{5B4920A1-04EF-44F5-85A9-808CD39DBF07}" type="presOf" srcId="{91862058-E0EE-470E-AFB9-B3A24947E399}" destId="{F15065F1-9A48-4BD1-822B-B8D836574EBD}" srcOrd="1" destOrd="0" presId="urn:microsoft.com/office/officeart/2005/8/layout/hProcess10"/>
    <dgm:cxn modelId="{A27F5410-C8C1-4215-952A-49C2B86F1E3E}" type="presOf" srcId="{4807EF8F-6F63-4CA3-90E3-78EB00420C04}" destId="{EE6F1C93-0C1C-4220-BEE5-263370199B3E}" srcOrd="1" destOrd="0" presId="urn:microsoft.com/office/officeart/2005/8/layout/hProcess10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4C97CF57-7140-45DE-9D54-D561F8422328}" type="presOf" srcId="{FD567AA0-6594-4D23-B046-A7D284F55C7B}" destId="{20691A2A-3A4E-4DBA-AC78-EB43C35C49D5}" srcOrd="0" destOrd="0" presId="urn:microsoft.com/office/officeart/2005/8/layout/hProcess10"/>
    <dgm:cxn modelId="{0D0FAF46-1FB0-46DF-BC0D-98CBB9F85103}" type="presOf" srcId="{5E74AD9D-F74E-454A-8400-5E0EAB370F7D}" destId="{A794DDFD-DDF3-47CE-9182-88FCE472A26A}" srcOrd="0" destOrd="0" presId="urn:microsoft.com/office/officeart/2005/8/layout/hProcess10"/>
    <dgm:cxn modelId="{FD1E8DE8-71CB-404E-B6E5-D7991CD12596}" type="presOf" srcId="{4807EF8F-6F63-4CA3-90E3-78EB00420C04}" destId="{48EF4E21-D313-47D7-AF74-BAD981A500D9}" srcOrd="0" destOrd="0" presId="urn:microsoft.com/office/officeart/2005/8/layout/hProcess10"/>
    <dgm:cxn modelId="{A784F527-2FCE-4000-89EA-D8BAD4C1C203}" type="presOf" srcId="{91862058-E0EE-470E-AFB9-B3A24947E399}" destId="{78F68124-D956-42D8-9C35-373A6D908822}" srcOrd="0" destOrd="0" presId="urn:microsoft.com/office/officeart/2005/8/layout/hProcess10"/>
    <dgm:cxn modelId="{B4CA8F5B-A9B9-457F-B10C-2B12EBF90310}" type="presOf" srcId="{397F5A8A-C3D2-41F4-9FC1-F2D4F9400A22}" destId="{E3FF2F80-BAC1-4F15-B59D-16AE30862BE5}" srcOrd="0" destOrd="0" presId="urn:microsoft.com/office/officeart/2005/8/layout/hProcess10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AD142DF7-E80F-40B6-BE9C-B15B1AEE8163}" type="presParOf" srcId="{A794DDFD-DDF3-47CE-9182-88FCE472A26A}" destId="{96428391-D0E0-4EE2-BD26-C8E5B6CEE8EF}" srcOrd="0" destOrd="0" presId="urn:microsoft.com/office/officeart/2005/8/layout/hProcess10"/>
    <dgm:cxn modelId="{C8A92F08-0590-448E-A679-C7ADB26C9146}" type="presParOf" srcId="{96428391-D0E0-4EE2-BD26-C8E5B6CEE8EF}" destId="{1EA4407B-A8EB-4A88-AA4A-CFDF3C1D348D}" srcOrd="0" destOrd="0" presId="urn:microsoft.com/office/officeart/2005/8/layout/hProcess10"/>
    <dgm:cxn modelId="{9C64E5FD-BD51-4590-9E0D-2694CA7AB8F2}" type="presParOf" srcId="{96428391-D0E0-4EE2-BD26-C8E5B6CEE8EF}" destId="{E3FF2F80-BAC1-4F15-B59D-16AE30862BE5}" srcOrd="1" destOrd="0" presId="urn:microsoft.com/office/officeart/2005/8/layout/hProcess10"/>
    <dgm:cxn modelId="{D90064BC-CC9F-4124-B615-66E38129BCC8}" type="presParOf" srcId="{A794DDFD-DDF3-47CE-9182-88FCE472A26A}" destId="{48EF4E21-D313-47D7-AF74-BAD981A500D9}" srcOrd="1" destOrd="0" presId="urn:microsoft.com/office/officeart/2005/8/layout/hProcess10"/>
    <dgm:cxn modelId="{F097EF62-19D9-4FBC-8177-304E661FC1B6}" type="presParOf" srcId="{48EF4E21-D313-47D7-AF74-BAD981A500D9}" destId="{EE6F1C93-0C1C-4220-BEE5-263370199B3E}" srcOrd="0" destOrd="0" presId="urn:microsoft.com/office/officeart/2005/8/layout/hProcess10"/>
    <dgm:cxn modelId="{A89BA8DD-272A-43E4-A641-B6DA9F54D020}" type="presParOf" srcId="{A794DDFD-DDF3-47CE-9182-88FCE472A26A}" destId="{0CD5839C-CD86-40FC-AB45-B4EDF52EC777}" srcOrd="2" destOrd="0" presId="urn:microsoft.com/office/officeart/2005/8/layout/hProcess10"/>
    <dgm:cxn modelId="{F7CDA621-1674-4FFE-8856-459371662841}" type="presParOf" srcId="{0CD5839C-CD86-40FC-AB45-B4EDF52EC777}" destId="{85239D56-2138-4BD9-8396-C9A3A709D7D9}" srcOrd="0" destOrd="0" presId="urn:microsoft.com/office/officeart/2005/8/layout/hProcess10"/>
    <dgm:cxn modelId="{30B40B32-469A-491C-A68C-107579C3CF96}" type="presParOf" srcId="{0CD5839C-CD86-40FC-AB45-B4EDF52EC777}" destId="{4F03ADE1-B971-4245-B567-3A13EB33DE74}" srcOrd="1" destOrd="0" presId="urn:microsoft.com/office/officeart/2005/8/layout/hProcess10"/>
    <dgm:cxn modelId="{05851BCB-A14D-4259-971B-14BFFF68A3A0}" type="presParOf" srcId="{A794DDFD-DDF3-47CE-9182-88FCE472A26A}" destId="{78F68124-D956-42D8-9C35-373A6D908822}" srcOrd="3" destOrd="0" presId="urn:microsoft.com/office/officeart/2005/8/layout/hProcess10"/>
    <dgm:cxn modelId="{CB5EC875-ED97-4BF3-A31A-98C344277E42}" type="presParOf" srcId="{78F68124-D956-42D8-9C35-373A6D908822}" destId="{F15065F1-9A48-4BD1-822B-B8D836574EBD}" srcOrd="0" destOrd="0" presId="urn:microsoft.com/office/officeart/2005/8/layout/hProcess10"/>
    <dgm:cxn modelId="{0E248835-ABE0-42FF-8E13-E2D18DA736A9}" type="presParOf" srcId="{A794DDFD-DDF3-47CE-9182-88FCE472A26A}" destId="{706DA41C-4BAE-403E-9911-1076D06F1606}" srcOrd="4" destOrd="0" presId="urn:microsoft.com/office/officeart/2005/8/layout/hProcess10"/>
    <dgm:cxn modelId="{A250EFDC-94DD-4D3C-B247-D1FDB44D55F8}" type="presParOf" srcId="{706DA41C-4BAE-403E-9911-1076D06F1606}" destId="{8ACBF8C6-56E1-4512-969C-AA8C990AD99C}" srcOrd="0" destOrd="0" presId="urn:microsoft.com/office/officeart/2005/8/layout/hProcess10"/>
    <dgm:cxn modelId="{B92A7F8E-81C6-491E-8331-FA1F0CFED35D}" type="presParOf" srcId="{706DA41C-4BAE-403E-9911-1076D06F1606}" destId="{20691A2A-3A4E-4DBA-AC78-EB43C35C49D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বিনিময়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শিক্ষার্থীদের উদ্দেশে বলেবেন ’ ছবিগুলো দেখে চিন্তা করে বল আজ আমরা কী নিয়ে আলোচনা করতে যাচ্ছি?’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368360"/>
            <a:ext cx="5006412" cy="3381375"/>
            <a:chOff x="2080845" y="1571625"/>
            <a:chExt cx="6063029" cy="3152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845" y="1571625"/>
              <a:ext cx="6063029" cy="31527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878506" y="1571625"/>
              <a:ext cx="1253822" cy="123905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3848895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হারিয়ে গেলে বাজার থেকে বই কিনবে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1566164" y="838200"/>
            <a:ext cx="2209800" cy="30106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1295400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বিনামূল্যে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পাওয়া যায়।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964" y="5691144"/>
            <a:ext cx="392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66" y="5161155"/>
            <a:ext cx="1317879" cy="13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437211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1891542"/>
              </p:ext>
            </p:extLst>
          </p:nvPr>
        </p:nvGraphicFramePr>
        <p:xfrm>
          <a:off x="1447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" y="3726123"/>
            <a:ext cx="3810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Rounded Rectangular Callout 5"/>
          <p:cNvSpPr/>
          <p:nvPr/>
        </p:nvSpPr>
        <p:spPr>
          <a:xfrm>
            <a:off x="533400" y="381000"/>
            <a:ext cx="67818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ক্লাবে শুধু শারীরিকভাবে উপস্থিত থেকে অংশগ্রহণ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হত।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3400" y="3505200"/>
            <a:ext cx="4267200" cy="307842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অংশগ্রহণ করা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6829" y="54060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86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ইন্টারনেট কীভাবে তোমাদের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লেখাপড়ার কাজে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সাহায্য করতে পারে তার ৫টি দিক আলোচনা করে লিখ।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বিনামূল্যে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পাঠ্যবইগুলো কোথায়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পাওয়া যায়?</a:t>
            </a:r>
          </a:p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নিচের কোনটি সামাজিক যোগাযোগের ওয়েবসাইট নয়?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অপারেটিং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কলেজে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ইন্টারনেটে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লাইব্রেরিতে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672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অনলাইন শপে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52900" y="4648200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টুইটার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গুগল প্লাস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429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ইয়াহু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706" y="540603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70746"/>
            <a:ext cx="825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797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3" y="838200"/>
            <a:ext cx="6501089" cy="43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9652" y="304800"/>
            <a:ext cx="5410200" cy="1295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15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05305" y="1752600"/>
            <a:ext cx="6493933" cy="4870450"/>
            <a:chOff x="1316678" y="1600200"/>
            <a:chExt cx="6493933" cy="48704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678" y="1600200"/>
              <a:ext cx="6493933" cy="48704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4" t="23491" r="9140" b="48207"/>
            <a:stretch/>
          </p:blipFill>
          <p:spPr>
            <a:xfrm>
              <a:off x="4457700" y="1600200"/>
              <a:ext cx="2951722" cy="2744732"/>
            </a:xfrm>
            <a:prstGeom prst="round2Same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593" y="1371600"/>
            <a:ext cx="1309689" cy="1639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96225" y="338359"/>
            <a:ext cx="756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1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881">
            <a:off x="1079291" y="3352570"/>
            <a:ext cx="3265103" cy="285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374">
            <a:off x="1299151" y="156879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16619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পারবে। </a:t>
            </a:r>
            <a:endParaRPr lang="bn-BD" sz="3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ব্যাখ্যা করতে পারবে।  </a:t>
            </a:r>
            <a:endParaRPr lang="bn-BD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b="3053"/>
          <a:stretch/>
        </p:blipFill>
        <p:spPr>
          <a:xfrm>
            <a:off x="634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13" y="790349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1" y="1153167"/>
            <a:ext cx="4482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273" y="3064064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যা শিখতে চায় সেটুকু শিখে নেয়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49" y="3955548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1205551" y="4724400"/>
            <a:ext cx="3733801" cy="157709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শিখতে সাহায্য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147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শিক্ষায় ইন্টারনেট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 গুরুত্ব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0402" y="1886473"/>
            <a:ext cx="4018597" cy="2318116"/>
            <a:chOff x="476325" y="1839874"/>
            <a:chExt cx="4018597" cy="2318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025815" y="3680173"/>
              <a:ext cx="2438400" cy="4324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8809" y="1875188"/>
            <a:ext cx="4181866" cy="2306744"/>
            <a:chOff x="4581749" y="1852442"/>
            <a:chExt cx="4181866" cy="2306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3557771"/>
              <a:ext cx="2438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345400" y="228600"/>
            <a:ext cx="4472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5062" y="807884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25" y="1301698"/>
            <a:ext cx="80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ইন্টারনেট সংযোগ হলেই ছাত্রছাত্রীরা লেখাপড়ায় ভাল হয়ে যায়?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4244439"/>
            <a:ext cx="6262621" cy="2123420"/>
            <a:chOff x="1447800" y="4244439"/>
            <a:chExt cx="6262621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820499" y="4244439"/>
              <a:ext cx="2889922" cy="2123420"/>
              <a:chOff x="1148678" y="3896380"/>
              <a:chExt cx="3092621" cy="22543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678" y="3896380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Right Arrow 15"/>
            <p:cNvSpPr/>
            <p:nvPr/>
          </p:nvSpPr>
          <p:spPr>
            <a:xfrm>
              <a:off x="1447800" y="4410958"/>
              <a:ext cx="3623092" cy="142430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3275" y="3162967"/>
            <a:ext cx="41910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53" y="2628590"/>
            <a:ext cx="4885058" cy="274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248400" y="1256990"/>
            <a:ext cx="2395116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বই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ডাউনলোড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" y="914238"/>
            <a:ext cx="3373094" cy="224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4016353" y="2645650"/>
            <a:ext cx="4885058" cy="29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32804"/>
            <a:ext cx="605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9436 L 0.00243 0.15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" y="685800"/>
            <a:ext cx="7628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4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487</Words>
  <Application>Microsoft Office PowerPoint</Application>
  <PresentationFormat>On-screen Show (4:3)</PresentationFormat>
  <Paragraphs>94</Paragraphs>
  <Slides>15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295</cp:revision>
  <dcterms:created xsi:type="dcterms:W3CDTF">2015-03-31T15:15:49Z</dcterms:created>
  <dcterms:modified xsi:type="dcterms:W3CDTF">2016-03-20T16:47:45Z</dcterms:modified>
</cp:coreProperties>
</file>